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5FD"/>
    <a:srgbClr val="190991"/>
    <a:srgbClr val="D2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784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E893D8-E43D-9B94-BEA1-531C1DA732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BA7C3C-10F7-1B36-CBB5-62ABE3A461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6A7458-6A32-26AC-EB61-1DF2B1A25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27EAF10-7144-69EE-A3A0-C460743DF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0B0ED4-FE0F-7AF6-66A4-005BAD7BD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8654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23CC4-672A-D887-E111-CB56437F0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92DCCA-FB11-8397-2D08-7995F2A9E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5566E7-780C-0BB0-DD16-BA21881CA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8A04BF-1DB6-4988-8A6F-A34F12744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023F11-70A7-F561-C568-5EB66E1EF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042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A3D6EDC-F9E4-A2AB-DE9A-48D7CCE27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151869-13CE-0726-7025-04F4B766B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013402-FCF0-1286-DE24-8BA1A9353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0741A7-4523-5509-93FC-A89C51985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E10538-475B-E3F6-0CF6-BAF600242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8764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52F49D-F574-F1C8-1E0B-D3182AC93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C769AB-38C0-C650-0321-9568E44DA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32CC71-B5B8-69A4-1962-C960BB164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4580A0-5BBC-DF82-DC8E-D65A6792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7B1D21-A41B-0E89-DDA5-3D4E9BFCF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4505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8BF602-3E40-2452-8FEA-2D48DF3DD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97B345-B1D4-CCEC-B9FF-C764D739B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1087AD-87D3-772B-9B7E-1C1EB5AF2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B3D110-4819-4AED-3540-AE6680B17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7B20AC-7159-5B60-A57B-D318108A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084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355F51-8105-8927-9936-3F134771E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E49777-F6AF-C71B-8F74-6113A1C0F5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5AD5D04-03F5-C646-DF74-589DBA15D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BAAC87-CE4F-07D4-1787-CDA177EE7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BF3E16A-3E75-A6FE-E81E-1419455D4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027364-8C01-5684-E299-D04C81AC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6213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85D80D-5E6E-68C5-2CE0-9F6D4586A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3E90A0-5B2D-D451-0473-0D7CDB0E3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8904F2F-0FCF-AA82-755F-C9B49DEBB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FB7248-520D-0507-8F74-A7ABA66917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03C1970-FB2B-0DFC-E99B-751E674EB7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B35F9C6-EA76-8886-D77A-AF8519F19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F45B96D-24FE-2950-6C54-9EE53A19D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2CA0990-283E-571E-9D0A-65243B0FB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1550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8798B-419F-D6B4-4677-ECD5CF0D0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7DD7DC2-2F95-25A1-D665-49D01D42B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BEFB96E-0262-CFFB-DF61-B1004112B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3FF03FA-F4B3-F02E-6126-D1FBC3DF8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179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E84B557-621A-362D-CB02-BDE19B6B5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ED4F5CF-EF33-C1CB-E490-1B4B6525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DD8051E-5E6C-A691-0FF1-A2C5C0A3D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76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1FEDE-0E9F-D2BC-AD8D-FFD2DAF3D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0A86CB-1D71-914E-09C3-FB90D900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4156E3-C7DE-44A2-3455-25AF636F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F0D3DE2-1A76-1ED0-48A4-99BC102EC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5AA085-1023-4EA3-B847-A078716A9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CA9412-0999-C9D0-E3D7-75C5DD97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4420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42EAE3-9C13-1655-4892-D712EDB50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2F47310-BF55-3804-E439-E86B78B97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C5E1DB0-DE52-1677-1481-9BC56C2707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370DE6-EB14-06C2-2DF5-18261EB09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9441D4-C21F-2125-F6A3-5604BBD0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F20742-C65E-6B41-857E-0473B1D90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7423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7AE5880-EED5-915F-5683-E0E8046F2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9455E2-8D15-D623-A7ED-7B61CC5310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7510AF-C3FD-0D98-A6FD-B0B66E19F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E3FD4-2C71-46E0-9029-C5B9440ABC7F}" type="datetimeFigureOut">
              <a:rPr lang="es-ES" smtClean="0"/>
              <a:t>03/05/2023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C8252B-AB76-EE0D-7393-E260768007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C40A10-DDC5-D87A-C21B-4C6A4E726F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729F7-5E89-4CAE-9D16-3C478B5A785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125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heMIU/StudentManagementSystem/blob/main/StMng.java" TargetMode="External"/><Relationship Id="rId5" Type="http://schemas.openxmlformats.org/officeDocument/2006/relationships/hyperlink" Target="https://github.com/A-F-V-A/BankProject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TheMIU/StudentManagementSystem/blob/main/StMng.java" TargetMode="External"/><Relationship Id="rId5" Type="http://schemas.openxmlformats.org/officeDocument/2006/relationships/hyperlink" Target="https://github.com/A-F-V-A/BankProject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F-V-A/BankProject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s://github.com/TheMIU/StudentManagementSystem/blob/main/StMng.jav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hyperlink" Target="https://github.com/A-F-V-A/BankProject/tree/main/banckProjec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-F-V-A/BankProject/tree/main/banckProject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s://github.com/TheMIU/StudentManagementSystem/tree/main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eMIU/StudentManagementSystem/tree/main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ED5B2BF-34CF-39AB-A628-C7AC068D5D9F}"/>
              </a:ext>
            </a:extLst>
          </p:cNvPr>
          <p:cNvSpPr txBox="1"/>
          <p:nvPr/>
        </p:nvSpPr>
        <p:spPr>
          <a:xfrm>
            <a:off x="1465943" y="2767280"/>
            <a:ext cx="8781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solidFill>
                  <a:schemeClr val="bg1"/>
                </a:solidFill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1463E96-AFDE-E455-346E-1F0B490E01E1}"/>
              </a:ext>
            </a:extLst>
          </p:cNvPr>
          <p:cNvSpPr txBox="1"/>
          <p:nvPr/>
        </p:nvSpPr>
        <p:spPr>
          <a:xfrm>
            <a:off x="1465937" y="4845131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72BD60-8D3A-ED40-F229-8B7093E5CFE3}"/>
              </a:ext>
            </a:extLst>
          </p:cNvPr>
          <p:cNvSpPr txBox="1"/>
          <p:nvPr/>
        </p:nvSpPr>
        <p:spPr>
          <a:xfrm>
            <a:off x="1465936" y="3806206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C5315E6-E097-9A58-A434-B279F11D0A8D}"/>
              </a:ext>
            </a:extLst>
          </p:cNvPr>
          <p:cNvSpPr txBox="1"/>
          <p:nvPr/>
        </p:nvSpPr>
        <p:spPr>
          <a:xfrm>
            <a:off x="1465935" y="1728355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9F6F6CC-2310-4A00-F58A-DDD9FDBC2FEB}"/>
              </a:ext>
            </a:extLst>
          </p:cNvPr>
          <p:cNvSpPr txBox="1"/>
          <p:nvPr/>
        </p:nvSpPr>
        <p:spPr>
          <a:xfrm>
            <a:off x="1465927" y="698418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Modelo 3D 12" descr="Tierra">
                <a:extLst>
                  <a:ext uri="{FF2B5EF4-FFF2-40B4-BE49-F238E27FC236}">
                    <a16:creationId xmlns:a16="http://schemas.microsoft.com/office/drawing/2014/main" id="{FDF979B2-88AC-D421-906C-CFF8D9F7AF4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6772413"/>
                  </p:ext>
                </p:extLst>
              </p:nvPr>
            </p:nvGraphicFramePr>
            <p:xfrm>
              <a:off x="3402485" y="7207495"/>
              <a:ext cx="4446090" cy="444609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4446090" cy="4446090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2739722" ay="-252496" az="-25767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7987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Modelo 3D 12" descr="Tierra">
                <a:extLst>
                  <a:ext uri="{FF2B5EF4-FFF2-40B4-BE49-F238E27FC236}">
                    <a16:creationId xmlns:a16="http://schemas.microsoft.com/office/drawing/2014/main" id="{FDF979B2-88AC-D421-906C-CFF8D9F7AF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02485" y="7207495"/>
                <a:ext cx="4446090" cy="444609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CuadroTexto 1">
            <a:extLst>
              <a:ext uri="{FF2B5EF4-FFF2-40B4-BE49-F238E27FC236}">
                <a16:creationId xmlns:a16="http://schemas.microsoft.com/office/drawing/2014/main" id="{D5DE6549-F403-2A67-D8BD-61725FDC0F0D}"/>
              </a:ext>
            </a:extLst>
          </p:cNvPr>
          <p:cNvSpPr txBox="1"/>
          <p:nvPr/>
        </p:nvSpPr>
        <p:spPr>
          <a:xfrm>
            <a:off x="-4847771" y="80611"/>
            <a:ext cx="582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Rodrigo Martínez, María Guijarro, Iván Recio</a:t>
            </a:r>
          </a:p>
        </p:txBody>
      </p:sp>
    </p:spTree>
    <p:extLst>
      <p:ext uri="{BB962C8B-B14F-4D97-AF65-F5344CB8AC3E}">
        <p14:creationId xmlns:p14="http://schemas.microsoft.com/office/powerpoint/2010/main" val="3997460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ED5B2BF-34CF-39AB-A628-C7AC068D5D9F}"/>
              </a:ext>
            </a:extLst>
          </p:cNvPr>
          <p:cNvSpPr txBox="1"/>
          <p:nvPr/>
        </p:nvSpPr>
        <p:spPr>
          <a:xfrm>
            <a:off x="1446893" y="2367230"/>
            <a:ext cx="8781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solidFill>
                  <a:schemeClr val="bg1"/>
                </a:solidFill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1463E96-AFDE-E455-346E-1F0B490E01E1}"/>
              </a:ext>
            </a:extLst>
          </p:cNvPr>
          <p:cNvSpPr txBox="1"/>
          <p:nvPr/>
        </p:nvSpPr>
        <p:spPr>
          <a:xfrm>
            <a:off x="1446829" y="2367228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72BD60-8D3A-ED40-F229-8B7093E5CFE3}"/>
              </a:ext>
            </a:extLst>
          </p:cNvPr>
          <p:cNvSpPr txBox="1"/>
          <p:nvPr/>
        </p:nvSpPr>
        <p:spPr>
          <a:xfrm>
            <a:off x="1446861" y="2367228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C5315E6-E097-9A58-A434-B279F11D0A8D}"/>
              </a:ext>
            </a:extLst>
          </p:cNvPr>
          <p:cNvSpPr txBox="1"/>
          <p:nvPr/>
        </p:nvSpPr>
        <p:spPr>
          <a:xfrm>
            <a:off x="1446861" y="2367228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9F6F6CC-2310-4A00-F58A-DDD9FDBC2FEB}"/>
              </a:ext>
            </a:extLst>
          </p:cNvPr>
          <p:cNvSpPr txBox="1"/>
          <p:nvPr/>
        </p:nvSpPr>
        <p:spPr>
          <a:xfrm>
            <a:off x="1446797" y="2367226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4CC7162-F41E-5E82-D3D8-74ED57DB31FE}"/>
              </a:ext>
            </a:extLst>
          </p:cNvPr>
          <p:cNvSpPr txBox="1"/>
          <p:nvPr/>
        </p:nvSpPr>
        <p:spPr>
          <a:xfrm>
            <a:off x="159658" y="124154"/>
            <a:ext cx="582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Rodrigo Martínez, María Guijarro, Iván Recio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4900C5D-E8B0-F9EA-8FF9-1081327D36D4}"/>
              </a:ext>
            </a:extLst>
          </p:cNvPr>
          <p:cNvSpPr txBox="1"/>
          <p:nvPr/>
        </p:nvSpPr>
        <p:spPr>
          <a:xfrm>
            <a:off x="13182230" y="1352386"/>
            <a:ext cx="330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NUESTROS REPOSITOIOS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D13681-BD9A-77B2-2AAC-5A0770AE14EC}"/>
              </a:ext>
            </a:extLst>
          </p:cNvPr>
          <p:cNvSpPr txBox="1"/>
          <p:nvPr/>
        </p:nvSpPr>
        <p:spPr>
          <a:xfrm>
            <a:off x="13039616" y="2938003"/>
            <a:ext cx="3845557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primer repositorio va a tratar sobre un proyecto de una simulación bancaria.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segundo repositorio va a tratar sobre un proyecto sobre como manejar una base de datos de estudiantes.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Modelo 3D 16" descr="Tierra">
                <a:extLst>
                  <a:ext uri="{FF2B5EF4-FFF2-40B4-BE49-F238E27FC236}">
                    <a16:creationId xmlns:a16="http://schemas.microsoft.com/office/drawing/2014/main" id="{024178EF-5CE5-ECD5-EE63-53623BEA5CF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5963815"/>
                  </p:ext>
                </p:extLst>
              </p:nvPr>
            </p:nvGraphicFramePr>
            <p:xfrm>
              <a:off x="-1579096" y="4444951"/>
              <a:ext cx="15326724" cy="1532672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5326724" cy="1532672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5086102" ay="4356994" az="-507116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8272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Modelo 3D 16" descr="Tierra">
                <a:extLst>
                  <a:ext uri="{FF2B5EF4-FFF2-40B4-BE49-F238E27FC236}">
                    <a16:creationId xmlns:a16="http://schemas.microsoft.com/office/drawing/2014/main" id="{024178EF-5CE5-ECD5-EE63-53623BEA5CF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579096" y="4444951"/>
                <a:ext cx="15326724" cy="15326725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B91B557D-A502-7D0E-68F3-D50B995F4554}"/>
              </a:ext>
            </a:extLst>
          </p:cNvPr>
          <p:cNvSpPr/>
          <p:nvPr/>
        </p:nvSpPr>
        <p:spPr>
          <a:xfrm>
            <a:off x="17564100" y="3271565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4EB8C6BB-0FF9-CFCA-AAAA-9F9077130D15}"/>
              </a:ext>
            </a:extLst>
          </p:cNvPr>
          <p:cNvSpPr/>
          <p:nvPr/>
        </p:nvSpPr>
        <p:spPr>
          <a:xfrm>
            <a:off x="17564100" y="4478016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0E079DC0-701C-0A28-CE9F-A486442054FD}"/>
              </a:ext>
            </a:extLst>
          </p:cNvPr>
          <p:cNvSpPr txBox="1"/>
          <p:nvPr/>
        </p:nvSpPr>
        <p:spPr>
          <a:xfrm>
            <a:off x="19696753" y="3090500"/>
            <a:ext cx="4396319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hlinkClick r:id="rId5"/>
              </a:rPr>
              <a:t>https://github.com/A-F-V-A/BankProject</a:t>
            </a:r>
            <a:r>
              <a:rPr lang="es-ES" dirty="0"/>
              <a:t> </a:t>
            </a:r>
            <a:endParaRPr lang="es-ES" dirty="0">
              <a:hlinkClick r:id="rId6"/>
            </a:endParaRPr>
          </a:p>
          <a:p>
            <a:pPr>
              <a:lnSpc>
                <a:spcPct val="150000"/>
              </a:lnSpc>
            </a:pPr>
            <a:endParaRPr lang="es-ES" dirty="0">
              <a:hlinkClick r:id="rId6"/>
            </a:endParaRPr>
          </a:p>
          <a:p>
            <a:pPr>
              <a:lnSpc>
                <a:spcPct val="150000"/>
              </a:lnSpc>
            </a:pPr>
            <a:r>
              <a:rPr lang="es-ES" dirty="0">
                <a:hlinkClick r:id="rId6"/>
              </a:rPr>
              <a:t>https://github.com/TheMIU/StudentManagementSystem/blob/main/StMng.java</a:t>
            </a:r>
            <a:r>
              <a:rPr lang="es-E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1959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ED5B2BF-34CF-39AB-A628-C7AC068D5D9F}"/>
              </a:ext>
            </a:extLst>
          </p:cNvPr>
          <p:cNvSpPr txBox="1"/>
          <p:nvPr/>
        </p:nvSpPr>
        <p:spPr>
          <a:xfrm>
            <a:off x="1408793" y="-1728520"/>
            <a:ext cx="87811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solidFill>
                  <a:schemeClr val="bg1"/>
                </a:solidFill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1463E96-AFDE-E455-346E-1F0B490E01E1}"/>
              </a:ext>
            </a:extLst>
          </p:cNvPr>
          <p:cNvSpPr txBox="1"/>
          <p:nvPr/>
        </p:nvSpPr>
        <p:spPr>
          <a:xfrm>
            <a:off x="1408729" y="-1728522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B72BD60-8D3A-ED40-F229-8B7093E5CFE3}"/>
              </a:ext>
            </a:extLst>
          </p:cNvPr>
          <p:cNvSpPr txBox="1"/>
          <p:nvPr/>
        </p:nvSpPr>
        <p:spPr>
          <a:xfrm>
            <a:off x="1408761" y="-1728522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C5315E6-E097-9A58-A434-B279F11D0A8D}"/>
              </a:ext>
            </a:extLst>
          </p:cNvPr>
          <p:cNvSpPr txBox="1"/>
          <p:nvPr/>
        </p:nvSpPr>
        <p:spPr>
          <a:xfrm>
            <a:off x="1408761" y="-1728522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9F6F6CC-2310-4A00-F58A-DDD9FDBC2FEB}"/>
              </a:ext>
            </a:extLst>
          </p:cNvPr>
          <p:cNvSpPr txBox="1"/>
          <p:nvPr/>
        </p:nvSpPr>
        <p:spPr>
          <a:xfrm>
            <a:off x="1408777" y="-1728521"/>
            <a:ext cx="878114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8000" dirty="0">
                <a:ln w="31750">
                  <a:solidFill>
                    <a:schemeClr val="bg1"/>
                  </a:solidFill>
                </a:ln>
                <a:noFill/>
                <a:latin typeface="Bauhaus 93" panose="04030905020B02020C02" pitchFamily="82" charset="0"/>
              </a:rPr>
              <a:t>GITHUB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Modelo 3D 1" descr="Tierra">
                <a:extLst>
                  <a:ext uri="{FF2B5EF4-FFF2-40B4-BE49-F238E27FC236}">
                    <a16:creationId xmlns:a16="http://schemas.microsoft.com/office/drawing/2014/main" id="{D7CCA09B-13D6-8DDB-A821-C64D79CCCE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32060470"/>
                  </p:ext>
                </p:extLst>
              </p:nvPr>
            </p:nvGraphicFramePr>
            <p:xfrm>
              <a:off x="-1864062" y="-17661430"/>
              <a:ext cx="15326724" cy="1532672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5326724" cy="15326725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10570829" ay="1276778" az="-8326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82724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Modelo 3D 1" descr="Tierra">
                <a:extLst>
                  <a:ext uri="{FF2B5EF4-FFF2-40B4-BE49-F238E27FC236}">
                    <a16:creationId xmlns:a16="http://schemas.microsoft.com/office/drawing/2014/main" id="{D7CCA09B-13D6-8DDB-A821-C64D79CCCE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864062" y="-17661430"/>
                <a:ext cx="15326724" cy="1532672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CuadroTexto 2">
            <a:extLst>
              <a:ext uri="{FF2B5EF4-FFF2-40B4-BE49-F238E27FC236}">
                <a16:creationId xmlns:a16="http://schemas.microsoft.com/office/drawing/2014/main" id="{74CC7162-F41E-5E82-D3D8-74ED57DB31FE}"/>
              </a:ext>
            </a:extLst>
          </p:cNvPr>
          <p:cNvSpPr txBox="1"/>
          <p:nvPr/>
        </p:nvSpPr>
        <p:spPr>
          <a:xfrm>
            <a:off x="12523108" y="106011"/>
            <a:ext cx="5820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Rodrigo Martínez, María Guijarro, Iván Recio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7F25CE3-5054-D687-32E2-3B86D837185F}"/>
              </a:ext>
            </a:extLst>
          </p:cNvPr>
          <p:cNvSpPr txBox="1"/>
          <p:nvPr/>
        </p:nvSpPr>
        <p:spPr>
          <a:xfrm>
            <a:off x="-9189856" y="2483545"/>
            <a:ext cx="973267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En este primer repositorio es el funcionamiento de un banco en Java, la que nos va a permitir la creación de cuentas bancarias y la realización de transiciones. </a:t>
            </a:r>
          </a:p>
          <a:p>
            <a:endParaRPr lang="es-ES" sz="2000" dirty="0">
              <a:solidFill>
                <a:schemeClr val="bg1"/>
              </a:solidFill>
            </a:endParaRPr>
          </a:p>
          <a:p>
            <a:r>
              <a:rPr lang="es-ES" sz="2000" dirty="0">
                <a:solidFill>
                  <a:schemeClr val="bg1"/>
                </a:solidFill>
              </a:rPr>
              <a:t>Las funciones de este simulador va a ser: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Crear titulares y cuentas bancarias.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Realizar transiciones dentro de las cuentas ya puede ser depositar o retirar dinero.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solidFill>
                  <a:schemeClr val="bg1"/>
                </a:solidFill>
              </a:rPr>
              <a:t>Generar un reporte por cuenta.</a:t>
            </a:r>
          </a:p>
          <a:p>
            <a:endParaRPr lang="es-ES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BBAEAFE-A8DF-1AA6-B43C-B7B1E7BE148B}"/>
              </a:ext>
            </a:extLst>
          </p:cNvPr>
          <p:cNvSpPr txBox="1"/>
          <p:nvPr/>
        </p:nvSpPr>
        <p:spPr>
          <a:xfrm>
            <a:off x="685430" y="1428586"/>
            <a:ext cx="330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NUESTROS REPOSITOIOS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B5DF321-E1E0-985C-1279-FE825361A4FB}"/>
              </a:ext>
            </a:extLst>
          </p:cNvPr>
          <p:cNvSpPr txBox="1"/>
          <p:nvPr/>
        </p:nvSpPr>
        <p:spPr>
          <a:xfrm>
            <a:off x="542816" y="3014203"/>
            <a:ext cx="3845557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primer repositorio va a tratar sobre un proyecto de una simulación bancaria.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segundo repositorio va a tratar sobre un proyecto sobre como manejar una base de datos de estudiantes. 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056FA06D-B2C7-C621-B20B-DBC38B577088}"/>
              </a:ext>
            </a:extLst>
          </p:cNvPr>
          <p:cNvSpPr/>
          <p:nvPr/>
        </p:nvSpPr>
        <p:spPr>
          <a:xfrm>
            <a:off x="5067300" y="3347765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5EFFC6EE-FC4C-EB15-1972-56A84FAE33D8}"/>
              </a:ext>
            </a:extLst>
          </p:cNvPr>
          <p:cNvSpPr/>
          <p:nvPr/>
        </p:nvSpPr>
        <p:spPr>
          <a:xfrm>
            <a:off x="5067300" y="4554216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B31B8CB-CEDA-DB23-3F7A-41424F968D85}"/>
              </a:ext>
            </a:extLst>
          </p:cNvPr>
          <p:cNvSpPr txBox="1"/>
          <p:nvPr/>
        </p:nvSpPr>
        <p:spPr>
          <a:xfrm>
            <a:off x="7199953" y="3166700"/>
            <a:ext cx="4396319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hlinkClick r:id="rId5"/>
              </a:rPr>
              <a:t>https://github.com/A-F-V-A/BankProject</a:t>
            </a:r>
            <a:r>
              <a:rPr lang="es-ES" dirty="0"/>
              <a:t> </a:t>
            </a:r>
            <a:endParaRPr lang="es-ES" dirty="0">
              <a:hlinkClick r:id="rId6"/>
            </a:endParaRPr>
          </a:p>
          <a:p>
            <a:pPr>
              <a:lnSpc>
                <a:spcPct val="150000"/>
              </a:lnSpc>
            </a:pPr>
            <a:endParaRPr lang="es-ES" dirty="0">
              <a:hlinkClick r:id="rId6"/>
            </a:endParaRPr>
          </a:p>
          <a:p>
            <a:pPr>
              <a:lnSpc>
                <a:spcPct val="150000"/>
              </a:lnSpc>
            </a:pPr>
            <a:r>
              <a:rPr lang="es-ES" dirty="0">
                <a:hlinkClick r:id="rId6"/>
              </a:rPr>
              <a:t>https://github.com/TheMIU/StudentManagementSystem/blob/main/StMng.java</a:t>
            </a:r>
            <a:r>
              <a:rPr lang="es-ES" dirty="0"/>
              <a:t>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DE865CB-97D6-F3B2-C6CB-32CE2D39354D}"/>
              </a:ext>
            </a:extLst>
          </p:cNvPr>
          <p:cNvSpPr txBox="1"/>
          <p:nvPr/>
        </p:nvSpPr>
        <p:spPr>
          <a:xfrm>
            <a:off x="-5067300" y="290677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Simulación Bancaria</a:t>
            </a:r>
          </a:p>
        </p:txBody>
      </p:sp>
    </p:spTree>
    <p:extLst>
      <p:ext uri="{BB962C8B-B14F-4D97-AF65-F5344CB8AC3E}">
        <p14:creationId xmlns:p14="http://schemas.microsoft.com/office/powerpoint/2010/main" val="2446041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adroTexto 16">
            <a:extLst>
              <a:ext uri="{FF2B5EF4-FFF2-40B4-BE49-F238E27FC236}">
                <a16:creationId xmlns:a16="http://schemas.microsoft.com/office/drawing/2014/main" id="{57F25CE3-5054-D687-32E2-3B86D837185F}"/>
              </a:ext>
            </a:extLst>
          </p:cNvPr>
          <p:cNvSpPr txBox="1"/>
          <p:nvPr/>
        </p:nvSpPr>
        <p:spPr>
          <a:xfrm>
            <a:off x="591750" y="1262040"/>
            <a:ext cx="1059060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</a:rPr>
              <a:t>En este primer repositorio es el funcionamiento de un banco en Java, la que nos va a permitir la creación de cuentas bancarias y la realización de transiciones. </a:t>
            </a:r>
          </a:p>
          <a:p>
            <a:pPr>
              <a:lnSpc>
                <a:spcPct val="150000"/>
              </a:lnSpc>
            </a:pPr>
            <a:endParaRPr lang="es-ES" sz="24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</a:rPr>
              <a:t>Las funciones de este simulador va a ser: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Crear titulares y cuentas bancarias.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Realizar transiciones dentro de las cuentas ya puede ser depositar o retirar dinero.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Generar un reporte por cuenta.</a:t>
            </a:r>
          </a:p>
          <a:p>
            <a:endParaRPr lang="es-ES" sz="2000" b="1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BBAEAFE-A8DF-1AA6-B43C-B7B1E7BE148B}"/>
              </a:ext>
            </a:extLst>
          </p:cNvPr>
          <p:cNvSpPr txBox="1"/>
          <p:nvPr/>
        </p:nvSpPr>
        <p:spPr>
          <a:xfrm>
            <a:off x="542816" y="7257886"/>
            <a:ext cx="33036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NUESTROS REPOSITOIOS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5B5DF321-E1E0-985C-1279-FE825361A4FB}"/>
              </a:ext>
            </a:extLst>
          </p:cNvPr>
          <p:cNvSpPr txBox="1"/>
          <p:nvPr/>
        </p:nvSpPr>
        <p:spPr>
          <a:xfrm>
            <a:off x="400202" y="8843503"/>
            <a:ext cx="3845557" cy="2270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primer repositorio va a tratar sobre un proyecto de una simulación bancaria.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</a:rPr>
              <a:t>El segundo repositorio va a tratar sobre un proyecto sobre como manejar una base de datos de estudiantes. </a:t>
            </a:r>
          </a:p>
        </p:txBody>
      </p:sp>
      <p:sp>
        <p:nvSpPr>
          <p:cNvPr id="20" name="Flecha: a la derecha 19">
            <a:extLst>
              <a:ext uri="{FF2B5EF4-FFF2-40B4-BE49-F238E27FC236}">
                <a16:creationId xmlns:a16="http://schemas.microsoft.com/office/drawing/2014/main" id="{056FA06D-B2C7-C621-B20B-DBC38B577088}"/>
              </a:ext>
            </a:extLst>
          </p:cNvPr>
          <p:cNvSpPr/>
          <p:nvPr/>
        </p:nvSpPr>
        <p:spPr>
          <a:xfrm>
            <a:off x="4924686" y="9177065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5EFFC6EE-FC4C-EB15-1972-56A84FAE33D8}"/>
              </a:ext>
            </a:extLst>
          </p:cNvPr>
          <p:cNvSpPr/>
          <p:nvPr/>
        </p:nvSpPr>
        <p:spPr>
          <a:xfrm>
            <a:off x="4924686" y="10383516"/>
            <a:ext cx="1066800" cy="32385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ln>
                <a:solidFill>
                  <a:schemeClr val="bg1"/>
                </a:solidFill>
              </a:ln>
              <a:solidFill>
                <a:srgbClr val="F8F5FD"/>
              </a:solidFill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2B31B8CB-CEDA-DB23-3F7A-41424F968D85}"/>
              </a:ext>
            </a:extLst>
          </p:cNvPr>
          <p:cNvSpPr txBox="1"/>
          <p:nvPr/>
        </p:nvSpPr>
        <p:spPr>
          <a:xfrm>
            <a:off x="7057339" y="8996000"/>
            <a:ext cx="4396319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dirty="0">
                <a:hlinkClick r:id="rId3"/>
              </a:rPr>
              <a:t>https://github.com/A-F-V-A/BankProject</a:t>
            </a:r>
            <a:r>
              <a:rPr lang="es-ES" dirty="0"/>
              <a:t> </a:t>
            </a:r>
            <a:endParaRPr lang="es-ES" dirty="0">
              <a:hlinkClick r:id="rId4"/>
            </a:endParaRPr>
          </a:p>
          <a:p>
            <a:pPr>
              <a:lnSpc>
                <a:spcPct val="150000"/>
              </a:lnSpc>
            </a:pPr>
            <a:endParaRPr lang="es-ES" dirty="0">
              <a:hlinkClick r:id="rId4"/>
            </a:endParaRPr>
          </a:p>
          <a:p>
            <a:pPr>
              <a:lnSpc>
                <a:spcPct val="150000"/>
              </a:lnSpc>
            </a:pPr>
            <a:r>
              <a:rPr lang="es-ES" dirty="0">
                <a:hlinkClick r:id="rId4"/>
              </a:rPr>
              <a:t>https://github.com/TheMIU/StudentManagementSystem/blob/main/StMng.java</a:t>
            </a:r>
            <a:r>
              <a:rPr lang="es-ES" dirty="0"/>
              <a:t> 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DE865CB-97D6-F3B2-C6CB-32CE2D39354D}"/>
              </a:ext>
            </a:extLst>
          </p:cNvPr>
          <p:cNvSpPr txBox="1"/>
          <p:nvPr/>
        </p:nvSpPr>
        <p:spPr>
          <a:xfrm>
            <a:off x="266700" y="380784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Simulación Bancaria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3A58562-D65B-8A21-7016-21AC486B13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4450" y="2057400"/>
            <a:ext cx="8835928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83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uadroTexto 16">
            <a:extLst>
              <a:ext uri="{FF2B5EF4-FFF2-40B4-BE49-F238E27FC236}">
                <a16:creationId xmlns:a16="http://schemas.microsoft.com/office/drawing/2014/main" id="{57F25CE3-5054-D687-32E2-3B86D837185F}"/>
              </a:ext>
            </a:extLst>
          </p:cNvPr>
          <p:cNvSpPr txBox="1"/>
          <p:nvPr/>
        </p:nvSpPr>
        <p:spPr>
          <a:xfrm>
            <a:off x="-10852999" y="1064954"/>
            <a:ext cx="1059060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</a:rPr>
              <a:t>En este primer repositorio es el funcionamiento de un banco en Java, la que nos va a permitir la creación de cuentas bancarias y la realización de transiciones. </a:t>
            </a:r>
          </a:p>
          <a:p>
            <a:pPr>
              <a:lnSpc>
                <a:spcPct val="150000"/>
              </a:lnSpc>
            </a:pPr>
            <a:endParaRPr lang="es-ES" sz="24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</a:rPr>
              <a:t>Las funciones de este simulador va a ser: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Crear titulares y cuentas bancarias.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Realizar transiciones dentro de las cuentas ya puede ser depositar o retirar dinero.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400" b="1" dirty="0">
                <a:solidFill>
                  <a:schemeClr val="bg1"/>
                </a:solidFill>
              </a:rPr>
              <a:t>Generar un reporte por cuenta.</a:t>
            </a:r>
          </a:p>
          <a:p>
            <a:endParaRPr lang="es-ES" sz="2000" b="1" dirty="0">
              <a:solidFill>
                <a:schemeClr val="bg1"/>
              </a:solidFill>
            </a:endParaRPr>
          </a:p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BDE865CB-97D6-F3B2-C6CB-32CE2D39354D}"/>
              </a:ext>
            </a:extLst>
          </p:cNvPr>
          <p:cNvSpPr txBox="1"/>
          <p:nvPr/>
        </p:nvSpPr>
        <p:spPr>
          <a:xfrm>
            <a:off x="266700" y="380784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Simulación Bancaria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3A58562-D65B-8A21-7016-21AC486B1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036" y="2057399"/>
            <a:ext cx="8835928" cy="31242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CE2F088E-D834-C9F4-C5ED-0C1046F9E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8670" y="1828800"/>
            <a:ext cx="10177807" cy="335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92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>
            <a:extLst>
              <a:ext uri="{FF2B5EF4-FFF2-40B4-BE49-F238E27FC236}">
                <a16:creationId xmlns:a16="http://schemas.microsoft.com/office/drawing/2014/main" id="{BDE865CB-97D6-F3B2-C6CB-32CE2D39354D}"/>
              </a:ext>
            </a:extLst>
          </p:cNvPr>
          <p:cNvSpPr txBox="1"/>
          <p:nvPr/>
        </p:nvSpPr>
        <p:spPr>
          <a:xfrm>
            <a:off x="266700" y="380784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Simulación Bancaria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3A58562-D65B-8A21-7016-21AC486B1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66712" y="2057399"/>
            <a:ext cx="8835928" cy="3124200"/>
          </a:xfrm>
          <a:prstGeom prst="rect">
            <a:avLst/>
          </a:prstGeom>
        </p:spPr>
      </p:pic>
      <p:pic>
        <p:nvPicPr>
          <p:cNvPr id="3" name="Imagen 2">
            <a:hlinkClick r:id="rId4"/>
            <a:extLst>
              <a:ext uri="{FF2B5EF4-FFF2-40B4-BE49-F238E27FC236}">
                <a16:creationId xmlns:a16="http://schemas.microsoft.com/office/drawing/2014/main" id="{CE2F088E-D834-C9F4-C5ED-0C1046F9E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096" y="1943099"/>
            <a:ext cx="10177807" cy="335279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887A14C-1809-2E53-BDD2-6B93875733C7}"/>
              </a:ext>
            </a:extLst>
          </p:cNvPr>
          <p:cNvSpPr txBox="1"/>
          <p:nvPr/>
        </p:nvSpPr>
        <p:spPr>
          <a:xfrm>
            <a:off x="-7761748" y="380783"/>
            <a:ext cx="852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Manejo del sistema de estudiantes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B93B696-471C-7FC2-D809-5FC69391CB61}"/>
              </a:ext>
            </a:extLst>
          </p:cNvPr>
          <p:cNvSpPr txBox="1"/>
          <p:nvPr/>
        </p:nvSpPr>
        <p:spPr>
          <a:xfrm>
            <a:off x="606424" y="7152839"/>
            <a:ext cx="10979150" cy="3913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Es un programa que actúa como formulario y como interfaz de entrada a una base de datos.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Lo primero que te da es un menú desplegable de las opciones que tienes (ingresar alumno, actualizar, eliminar, añadir calificaciones, mostrar estudiantes…)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Luego tiene código individual de cada una de las opciones.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Y también tiene una sección de rangos de los estudiantes que va en función de sus notas.</a:t>
            </a:r>
          </a:p>
        </p:txBody>
      </p:sp>
    </p:spTree>
    <p:extLst>
      <p:ext uri="{BB962C8B-B14F-4D97-AF65-F5344CB8AC3E}">
        <p14:creationId xmlns:p14="http://schemas.microsoft.com/office/powerpoint/2010/main" val="14673066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uadroTexto 22">
            <a:extLst>
              <a:ext uri="{FF2B5EF4-FFF2-40B4-BE49-F238E27FC236}">
                <a16:creationId xmlns:a16="http://schemas.microsoft.com/office/drawing/2014/main" id="{BDE865CB-97D6-F3B2-C6CB-32CE2D39354D}"/>
              </a:ext>
            </a:extLst>
          </p:cNvPr>
          <p:cNvSpPr txBox="1"/>
          <p:nvPr/>
        </p:nvSpPr>
        <p:spPr>
          <a:xfrm>
            <a:off x="12603843" y="380782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Simulación Bancaria</a:t>
            </a:r>
          </a:p>
        </p:txBody>
      </p:sp>
      <p:pic>
        <p:nvPicPr>
          <p:cNvPr id="3" name="Imagen 2">
            <a:hlinkClick r:id="rId3"/>
            <a:extLst>
              <a:ext uri="{FF2B5EF4-FFF2-40B4-BE49-F238E27FC236}">
                <a16:creationId xmlns:a16="http://schemas.microsoft.com/office/drawing/2014/main" id="{CE2F088E-D834-C9F4-C5ED-0C1046F9E9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095" y="-3733801"/>
            <a:ext cx="10177807" cy="335279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887A14C-1809-2E53-BDD2-6B93875733C7}"/>
              </a:ext>
            </a:extLst>
          </p:cNvPr>
          <p:cNvSpPr txBox="1"/>
          <p:nvPr/>
        </p:nvSpPr>
        <p:spPr>
          <a:xfrm>
            <a:off x="410702" y="380782"/>
            <a:ext cx="852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Manejo del sistema de estudiantes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B93B696-471C-7FC2-D809-5FC69391CB61}"/>
              </a:ext>
            </a:extLst>
          </p:cNvPr>
          <p:cNvSpPr txBox="1"/>
          <p:nvPr/>
        </p:nvSpPr>
        <p:spPr>
          <a:xfrm>
            <a:off x="606423" y="1788895"/>
            <a:ext cx="10979150" cy="3913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Es un programa que actúa como formulario y como interfaz de entrada a una base de datos.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Lo primero que te da es un menú desplegable de las opciones que tienes (ingresar alumno, actualizar, eliminar, añadir calificaciones, mostrar estudiantes…)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Luego tiene código individual de cada una de las opciones.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Y también tiene una sección de rangos de los estudiantes que va en función de sus notas.</a:t>
            </a:r>
          </a:p>
        </p:txBody>
      </p:sp>
      <p:pic>
        <p:nvPicPr>
          <p:cNvPr id="9" name="Imagen 8">
            <a:hlinkClick r:id="rId5"/>
            <a:extLst>
              <a:ext uri="{FF2B5EF4-FFF2-40B4-BE49-F238E27FC236}">
                <a16:creationId xmlns:a16="http://schemas.microsoft.com/office/drawing/2014/main" id="{A0630CF9-F96D-5950-A351-22FBB6EDF3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62920" y="2264221"/>
            <a:ext cx="8487960" cy="296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42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887A14C-1809-2E53-BDD2-6B93875733C7}"/>
              </a:ext>
            </a:extLst>
          </p:cNvPr>
          <p:cNvSpPr txBox="1"/>
          <p:nvPr/>
        </p:nvSpPr>
        <p:spPr>
          <a:xfrm>
            <a:off x="410702" y="380782"/>
            <a:ext cx="852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Manejo del sistema de estudiantes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B93B696-471C-7FC2-D809-5FC69391CB61}"/>
              </a:ext>
            </a:extLst>
          </p:cNvPr>
          <p:cNvSpPr txBox="1"/>
          <p:nvPr/>
        </p:nvSpPr>
        <p:spPr>
          <a:xfrm>
            <a:off x="-11718927" y="1788895"/>
            <a:ext cx="10979150" cy="3913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Es un programa que actúa como formulario y como interfaz de entrada a una base de datos.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Lo primero que te da es un menú desplegable de las opciones que tienes (ingresar alumno, actualizar, eliminar, añadir calificaciones, mostrar estudiantes…)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Luego tiene código individual de cada una de las opciones.</a:t>
            </a:r>
          </a:p>
          <a:p>
            <a:pPr rtl="0">
              <a:lnSpc>
                <a:spcPct val="150000"/>
              </a:lnSpc>
            </a:pPr>
            <a:r>
              <a:rPr lang="es-ES" sz="2400" b="1" dirty="0">
                <a:solidFill>
                  <a:schemeClr val="bg1"/>
                </a:solidFill>
                <a:effectLst/>
              </a:rPr>
              <a:t>Y también tiene una sección de rangos de los estudiantes que va en función de sus notas.</a:t>
            </a:r>
          </a:p>
        </p:txBody>
      </p:sp>
      <p:pic>
        <p:nvPicPr>
          <p:cNvPr id="9" name="Imagen 8">
            <a:hlinkClick r:id="rId3"/>
            <a:extLst>
              <a:ext uri="{FF2B5EF4-FFF2-40B4-BE49-F238E27FC236}">
                <a16:creationId xmlns:a16="http://schemas.microsoft.com/office/drawing/2014/main" id="{A0630CF9-F96D-5950-A351-22FBB6EDF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570" y="2264219"/>
            <a:ext cx="8487960" cy="296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085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670</Words>
  <Application>Microsoft Office PowerPoint</Application>
  <PresentationFormat>Panorámica</PresentationFormat>
  <Paragraphs>77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Aharoni</vt:lpstr>
      <vt:lpstr>Arial</vt:lpstr>
      <vt:lpstr>Bauhaus 93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 Recio - Alumno CEAC FP</dc:creator>
  <cp:lastModifiedBy>Ivan Recio - Alumno CEAC FP</cp:lastModifiedBy>
  <cp:revision>2</cp:revision>
  <dcterms:created xsi:type="dcterms:W3CDTF">2023-05-03T08:13:01Z</dcterms:created>
  <dcterms:modified xsi:type="dcterms:W3CDTF">2023-05-03T11:26:16Z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2023-05-03T08:29:46Z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baebe467-47d5-48b9-8830-0d54fa0099cf</vt:lpwstr>
  </property>
  <property fmtid="{D5CDD505-2E9C-101B-9397-08002B2CF9AE}" pid="7" name="MSIP_Label_defa4170-0d19-0005-0004-bc88714345d2_ActionId">
    <vt:lpwstr>886b1376-c7a5-4ea4-a3ff-b547102e73a7</vt:lpwstr>
  </property>
  <property fmtid="{D5CDD505-2E9C-101B-9397-08002B2CF9AE}" pid="8" name="MSIP_Label_defa4170-0d19-0005-0004-bc88714345d2_ContentBits">
    <vt:lpwstr>0</vt:lpwstr>
  </property>
</Properties>
</file>

<file path=docProps/thumbnail.jpeg>
</file>